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9" d="100"/>
          <a:sy n="69" d="100"/>
        </p:scale>
        <p:origin x="-119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53BF-16B4-412F-A5C2-E0E31416CDF2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B304-E64D-4F69-9827-DDB55F28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86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53BF-16B4-412F-A5C2-E0E31416CDF2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B304-E64D-4F69-9827-DDB55F28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2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53BF-16B4-412F-A5C2-E0E31416CDF2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B304-E64D-4F69-9827-DDB55F28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8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53BF-16B4-412F-A5C2-E0E31416CDF2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B304-E64D-4F69-9827-DDB55F28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2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53BF-16B4-412F-A5C2-E0E31416CDF2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B304-E64D-4F69-9827-DDB55F28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2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53BF-16B4-412F-A5C2-E0E31416CDF2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B304-E64D-4F69-9827-DDB55F28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3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53BF-16B4-412F-A5C2-E0E31416CDF2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B304-E64D-4F69-9827-DDB55F28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3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53BF-16B4-412F-A5C2-E0E31416CDF2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B304-E64D-4F69-9827-DDB55F28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3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53BF-16B4-412F-A5C2-E0E31416CDF2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B304-E64D-4F69-9827-DDB55F28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8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53BF-16B4-412F-A5C2-E0E31416CDF2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B304-E64D-4F69-9827-DDB55F28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53BF-16B4-412F-A5C2-E0E31416CDF2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B304-E64D-4F69-9827-DDB55F28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3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553BF-16B4-412F-A5C2-E0E31416CDF2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4B304-E64D-4F69-9827-DDB55F28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7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35587" y="1013786"/>
            <a:ext cx="70728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  <a:t>Section </a:t>
            </a:r>
            <a:r>
              <a:rPr lang="en-US" sz="6000" b="1" dirty="0" smtClean="0">
                <a:solidFill>
                  <a:prstClr val="black"/>
                </a:solidFill>
                <a:latin typeface="Calibri Light" panose="020F0302020204030204"/>
              </a:rPr>
              <a:t>4.5  </a:t>
            </a:r>
            <a: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  <a:t/>
            </a:r>
            <a:b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sz="6000" b="1" dirty="0" smtClean="0">
                <a:solidFill>
                  <a:prstClr val="black"/>
                </a:solidFill>
                <a:latin typeface="Calibri Light" panose="020F0302020204030204"/>
              </a:rPr>
              <a:t>Summary of Curve Sketching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5316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33600"/>
            <a:ext cx="30099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69532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48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" y="152400"/>
            <a:ext cx="686435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1879600"/>
            <a:ext cx="28511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51" y="4114800"/>
            <a:ext cx="720725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60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2636"/>
            <a:ext cx="706755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4470400"/>
            <a:ext cx="68770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371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34" y="654050"/>
            <a:ext cx="714375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5" y="3733800"/>
            <a:ext cx="275590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403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4295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626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72009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90800"/>
            <a:ext cx="3535680" cy="298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685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721995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879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18" y="381000"/>
            <a:ext cx="70612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7350"/>
            <a:ext cx="71120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2339109"/>
            <a:ext cx="2565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970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609600"/>
            <a:ext cx="723265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78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533400"/>
            <a:ext cx="715645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60091"/>
            <a:ext cx="3474720" cy="25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54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4008"/>
            <a:ext cx="288925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90741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851" y="1016735"/>
            <a:ext cx="305435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619" y="2835308"/>
            <a:ext cx="2819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4648200"/>
            <a:ext cx="62420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539134" y="6305469"/>
            <a:ext cx="3921205" cy="268861"/>
            <a:chOff x="2539134" y="6257570"/>
            <a:chExt cx="5941219" cy="407365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134" y="6257570"/>
              <a:ext cx="125730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1801" y="6308725"/>
              <a:ext cx="20574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9553" y="6312510"/>
              <a:ext cx="2590800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2511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18185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2167082"/>
            <a:ext cx="72771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3398982"/>
            <a:ext cx="32385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76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1764"/>
            <a:ext cx="7194550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04" y="4876800"/>
            <a:ext cx="685165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9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576" y="4038600"/>
            <a:ext cx="2881312" cy="264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4427"/>
            <a:ext cx="72199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32910"/>
            <a:ext cx="535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09" y="4343400"/>
            <a:ext cx="35052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204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377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15645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90741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238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" y="762000"/>
            <a:ext cx="72580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971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81000"/>
            <a:ext cx="72009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288925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019" y="3441700"/>
            <a:ext cx="2819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69342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2412709"/>
            <a:ext cx="62420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154959" y="4069978"/>
            <a:ext cx="3921205" cy="268861"/>
            <a:chOff x="2539134" y="6257570"/>
            <a:chExt cx="5941219" cy="407365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134" y="6257570"/>
              <a:ext cx="125730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1801" y="6308725"/>
              <a:ext cx="20574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9553" y="6312510"/>
              <a:ext cx="2590800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030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213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2181860"/>
            <a:ext cx="702945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62400"/>
            <a:ext cx="2721553" cy="250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62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1066800"/>
            <a:ext cx="730885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2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"/>
            <a:ext cx="69913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62400"/>
            <a:ext cx="40259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77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</Words>
  <Application>Microsoft Office PowerPoint</Application>
  <PresentationFormat>On-screen Show (4:3)</PresentationFormat>
  <Paragraphs>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Grossmont-Cuyamaca Community College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Cary Lee</dc:creator>
  <cp:lastModifiedBy>Cary Lee</cp:lastModifiedBy>
  <cp:revision>14</cp:revision>
  <dcterms:created xsi:type="dcterms:W3CDTF">2019-10-10T17:27:25Z</dcterms:created>
  <dcterms:modified xsi:type="dcterms:W3CDTF">2019-10-10T19:09:46Z</dcterms:modified>
</cp:coreProperties>
</file>